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99700" cx="18300700"/>
  <p:notesSz cx="18300700" cy="10299700"/>
  <p:embeddedFontLst>
    <p:embeddedFont>
      <p:font typeface="Nunito"/>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erriweather-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30050" y="4892350"/>
            <a:ext cx="14640550" cy="46348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af0ebb57d_0_18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af0ebb57d_0_18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f0ebb57d_0_18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f0ebb57d_0_18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af0ebb57d_0_19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af0ebb57d_0_19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af0ebb57d_0_37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af0ebb57d_0_37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af0ebb57d_0_38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af0ebb57d_0_38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af0ebb57d_0_39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af0ebb57d_0_39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af0ebb57d_0_39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af0ebb57d_0_39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af0ebb57d_0_40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af0ebb57d_0_40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af0ebb57d_0_24:notes"/>
          <p:cNvSpPr/>
          <p:nvPr>
            <p:ph idx="2" type="sldImg"/>
          </p:nvPr>
        </p:nvSpPr>
        <p:spPr>
          <a:xfrm>
            <a:off x="1021093"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4af0ebb57d_0_24: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af0ebb57d_0_41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af0ebb57d_0_41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af0ebb57d_0_41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af0ebb57d_0_41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af0ebb57d_0_42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af0ebb57d_0_42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af0ebb57d_0_43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af0ebb57d_0_43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af0ebb57d_0_44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af0ebb57d_0_44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f0ebb57d_0_44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f0ebb57d_0_44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af0ebb57d_0_45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af0ebb57d_0_45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af0ebb57d_0_46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af0ebb57d_0_46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af0ebb57d_0_23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af0ebb57d_0_23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af0ebb57d_0_24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af0ebb57d_0_24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af0ebb57d_0_25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af0ebb57d_0_25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af0ebb57d_0_25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af0ebb57d_0_25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f0ebb57d_0_26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f0ebb57d_0_26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f0ebb57d_0_2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f0ebb57d_0_2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f0ebb57d_0_27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f0ebb57d_0_27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f0ebb57d_0_28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f0ebb57d_0_28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f0ebb57d_0_28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f0ebb57d_0_28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f0ebb57d_0_29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f0ebb57d_0_29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af0ebb57d_0_30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af0ebb57d_0_30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af0ebb57d_0_30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af0ebb57d_0_30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af0ebb57d_0_313: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4af0ebb57d_0_313: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af0ebb57d_0_370: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4af0ebb57d_0_370: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af0ebb57d_0_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af0ebb57d_0_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af0ebb57d_0_1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af0ebb57d_0_1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af0ebb57d_0_15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af0ebb57d_0_15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af0ebb57d_0_1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af0ebb57d_0_1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af0ebb57d_0_20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af0ebb57d_0_20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30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3"/>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
        <p:nvSpPr>
          <p:cNvPr id="22" name="Google Shape;22;p4"/>
          <p:cNvSpPr txBox="1"/>
          <p:nvPr>
            <p:ph type="ctrTitle"/>
          </p:nvPr>
        </p:nvSpPr>
        <p:spPr>
          <a:xfrm>
            <a:off x="1372552" y="3192907"/>
            <a:ext cx="15555595" cy="216293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2745105" y="5767832"/>
            <a:ext cx="12810490" cy="25749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915035"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9424860"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39"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3" name="Google Shape;43;p7"/>
          <p:cNvSpPr txBox="1"/>
          <p:nvPr>
            <p:ph type="title"/>
          </p:nvPr>
        </p:nvSpPr>
        <p:spPr>
          <a:xfrm>
            <a:off x="1639438" y="1693288"/>
            <a:ext cx="15021900" cy="19116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44" name="Google Shape;44;p7"/>
          <p:cNvSpPr txBox="1"/>
          <p:nvPr>
            <p:ph idx="1" type="body"/>
          </p:nvPr>
        </p:nvSpPr>
        <p:spPr>
          <a:xfrm>
            <a:off x="1639438"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5" name="Google Shape;45;p7"/>
          <p:cNvSpPr txBox="1"/>
          <p:nvPr>
            <p:ph idx="2" type="body"/>
          </p:nvPr>
        </p:nvSpPr>
        <p:spPr>
          <a:xfrm>
            <a:off x="9283793"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6" name="Google Shape;46;p7"/>
          <p:cNvSpPr txBox="1"/>
          <p:nvPr>
            <p:ph idx="12" type="sldNum"/>
          </p:nvPr>
        </p:nvSpPr>
        <p:spPr>
          <a:xfrm>
            <a:off x="16793122" y="9098555"/>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8"/>
          <p:cNvSpPr txBox="1"/>
          <p:nvPr>
            <p:ph type="title"/>
          </p:nvPr>
        </p:nvSpPr>
        <p:spPr>
          <a:xfrm>
            <a:off x="623833" y="891149"/>
            <a:ext cx="17052900" cy="11469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5600"/>
              <a:buNone/>
              <a:defRPr/>
            </a:lvl1pPr>
            <a:lvl2pPr lvl="1" rtl="0" algn="l">
              <a:lnSpc>
                <a:spcPct val="100000"/>
              </a:lnSpc>
              <a:spcBef>
                <a:spcPts val="0"/>
              </a:spcBef>
              <a:spcAft>
                <a:spcPts val="0"/>
              </a:spcAft>
              <a:buSzPts val="5600"/>
              <a:buNone/>
              <a:defRPr/>
            </a:lvl2pPr>
            <a:lvl3pPr lvl="2" rtl="0" algn="l">
              <a:lnSpc>
                <a:spcPct val="100000"/>
              </a:lnSpc>
              <a:spcBef>
                <a:spcPts val="0"/>
              </a:spcBef>
              <a:spcAft>
                <a:spcPts val="0"/>
              </a:spcAft>
              <a:buSzPts val="5600"/>
              <a:buNone/>
              <a:defRPr/>
            </a:lvl3pPr>
            <a:lvl4pPr lvl="3" rtl="0" algn="l">
              <a:lnSpc>
                <a:spcPct val="100000"/>
              </a:lnSpc>
              <a:spcBef>
                <a:spcPts val="0"/>
              </a:spcBef>
              <a:spcAft>
                <a:spcPts val="0"/>
              </a:spcAft>
              <a:buSzPts val="5600"/>
              <a:buNone/>
              <a:defRPr/>
            </a:lvl4pPr>
            <a:lvl5pPr lvl="4" rtl="0" algn="l">
              <a:lnSpc>
                <a:spcPct val="100000"/>
              </a:lnSpc>
              <a:spcBef>
                <a:spcPts val="0"/>
              </a:spcBef>
              <a:spcAft>
                <a:spcPts val="0"/>
              </a:spcAft>
              <a:buSzPts val="5600"/>
              <a:buNone/>
              <a:defRPr/>
            </a:lvl5pPr>
            <a:lvl6pPr lvl="5" rtl="0" algn="l">
              <a:lnSpc>
                <a:spcPct val="100000"/>
              </a:lnSpc>
              <a:spcBef>
                <a:spcPts val="0"/>
              </a:spcBef>
              <a:spcAft>
                <a:spcPts val="0"/>
              </a:spcAft>
              <a:buSzPts val="5600"/>
              <a:buNone/>
              <a:defRPr/>
            </a:lvl6pPr>
            <a:lvl7pPr lvl="6" rtl="0" algn="l">
              <a:lnSpc>
                <a:spcPct val="100000"/>
              </a:lnSpc>
              <a:spcBef>
                <a:spcPts val="0"/>
              </a:spcBef>
              <a:spcAft>
                <a:spcPts val="0"/>
              </a:spcAft>
              <a:buSzPts val="5600"/>
              <a:buNone/>
              <a:defRPr/>
            </a:lvl7pPr>
            <a:lvl8pPr lvl="7" rtl="0" algn="l">
              <a:lnSpc>
                <a:spcPct val="100000"/>
              </a:lnSpc>
              <a:spcBef>
                <a:spcPts val="0"/>
              </a:spcBef>
              <a:spcAft>
                <a:spcPts val="0"/>
              </a:spcAft>
              <a:buSzPts val="5600"/>
              <a:buNone/>
              <a:defRPr/>
            </a:lvl8pPr>
            <a:lvl9pPr lvl="8" rtl="0" algn="l">
              <a:lnSpc>
                <a:spcPct val="100000"/>
              </a:lnSpc>
              <a:spcBef>
                <a:spcPts val="0"/>
              </a:spcBef>
              <a:spcAft>
                <a:spcPts val="0"/>
              </a:spcAft>
              <a:buSzPts val="5600"/>
              <a:buNone/>
              <a:defRPr/>
            </a:lvl9pPr>
          </a:lstStyle>
          <a:p/>
        </p:txBody>
      </p:sp>
      <p:sp>
        <p:nvSpPr>
          <p:cNvPr id="49" name="Google Shape;49;p8"/>
          <p:cNvSpPr txBox="1"/>
          <p:nvPr>
            <p:ph idx="1" type="body"/>
          </p:nvPr>
        </p:nvSpPr>
        <p:spPr>
          <a:xfrm>
            <a:off x="623833" y="2307796"/>
            <a:ext cx="17052900" cy="6841200"/>
          </a:xfrm>
          <a:prstGeom prst="rect">
            <a:avLst/>
          </a:prstGeom>
          <a:noFill/>
          <a:ln>
            <a:noFill/>
          </a:ln>
        </p:spPr>
        <p:txBody>
          <a:bodyPr anchorCtr="0" anchor="t" bIns="183000" lIns="183000" spcFirstLastPara="1" rIns="183000" wrap="square" tIns="183000">
            <a:normAutofit/>
          </a:bodyPr>
          <a:lstStyle>
            <a:lvl1pPr indent="-457200" lvl="0" marL="457200" rtl="0" algn="l">
              <a:lnSpc>
                <a:spcPct val="115000"/>
              </a:lnSpc>
              <a:spcBef>
                <a:spcPts val="0"/>
              </a:spcBef>
              <a:spcAft>
                <a:spcPts val="0"/>
              </a:spcAft>
              <a:buSzPts val="3600"/>
              <a:buChar char="●"/>
              <a:defRPr/>
            </a:lvl1pPr>
            <a:lvl2pPr indent="-406400" lvl="1" marL="914400" rtl="0" algn="l">
              <a:lnSpc>
                <a:spcPct val="115000"/>
              </a:lnSpc>
              <a:spcBef>
                <a:spcPts val="0"/>
              </a:spcBef>
              <a:spcAft>
                <a:spcPts val="0"/>
              </a:spcAft>
              <a:buSzPts val="2800"/>
              <a:buChar char="○"/>
              <a:defRPr/>
            </a:lvl2pPr>
            <a:lvl3pPr indent="-406400" lvl="2" marL="1371600" rtl="0" algn="l">
              <a:lnSpc>
                <a:spcPct val="115000"/>
              </a:lnSpc>
              <a:spcBef>
                <a:spcPts val="0"/>
              </a:spcBef>
              <a:spcAft>
                <a:spcPts val="0"/>
              </a:spcAft>
              <a:buSzPts val="2800"/>
              <a:buChar char="■"/>
              <a:defRPr/>
            </a:lvl3pPr>
            <a:lvl4pPr indent="-406400" lvl="3" marL="1828800" rtl="0" algn="l">
              <a:lnSpc>
                <a:spcPct val="115000"/>
              </a:lnSpc>
              <a:spcBef>
                <a:spcPts val="0"/>
              </a:spcBef>
              <a:spcAft>
                <a:spcPts val="0"/>
              </a:spcAft>
              <a:buSzPts val="2800"/>
              <a:buChar char="●"/>
              <a:defRPr/>
            </a:lvl4pPr>
            <a:lvl5pPr indent="-406400" lvl="4" marL="2286000" rtl="0" algn="l">
              <a:lnSpc>
                <a:spcPct val="115000"/>
              </a:lnSpc>
              <a:spcBef>
                <a:spcPts val="0"/>
              </a:spcBef>
              <a:spcAft>
                <a:spcPts val="0"/>
              </a:spcAft>
              <a:buSzPts val="2800"/>
              <a:buChar char="○"/>
              <a:defRPr/>
            </a:lvl5pPr>
            <a:lvl6pPr indent="-406400" lvl="5" marL="2743200" rtl="0" algn="l">
              <a:lnSpc>
                <a:spcPct val="115000"/>
              </a:lnSpc>
              <a:spcBef>
                <a:spcPts val="0"/>
              </a:spcBef>
              <a:spcAft>
                <a:spcPts val="0"/>
              </a:spcAft>
              <a:buSzPts val="2800"/>
              <a:buChar char="■"/>
              <a:defRPr/>
            </a:lvl6pPr>
            <a:lvl7pPr indent="-406400" lvl="6" marL="3200400" rtl="0" algn="l">
              <a:lnSpc>
                <a:spcPct val="115000"/>
              </a:lnSpc>
              <a:spcBef>
                <a:spcPts val="0"/>
              </a:spcBef>
              <a:spcAft>
                <a:spcPts val="0"/>
              </a:spcAft>
              <a:buSzPts val="2800"/>
              <a:buChar char="●"/>
              <a:defRPr/>
            </a:lvl7pPr>
            <a:lvl8pPr indent="-406400" lvl="7" marL="3657600" rtl="0" algn="l">
              <a:lnSpc>
                <a:spcPct val="115000"/>
              </a:lnSpc>
              <a:spcBef>
                <a:spcPts val="0"/>
              </a:spcBef>
              <a:spcAft>
                <a:spcPts val="0"/>
              </a:spcAft>
              <a:buSzPts val="2800"/>
              <a:buChar char="○"/>
              <a:defRPr/>
            </a:lvl8pPr>
            <a:lvl9pPr indent="-406400" lvl="8" marL="4114800" rtl="0" algn="l">
              <a:lnSpc>
                <a:spcPct val="115000"/>
              </a:lnSpc>
              <a:spcBef>
                <a:spcPts val="0"/>
              </a:spcBef>
              <a:spcAft>
                <a:spcPts val="0"/>
              </a:spcAft>
              <a:buSzPts val="2800"/>
              <a:buChar char="■"/>
              <a:defRPr/>
            </a:lvl9pPr>
          </a:lstStyle>
          <a:p/>
        </p:txBody>
      </p:sp>
      <p:sp>
        <p:nvSpPr>
          <p:cNvPr id="50" name="Google Shape;50;p8"/>
          <p:cNvSpPr txBox="1"/>
          <p:nvPr>
            <p:ph idx="12" type="sldNum"/>
          </p:nvPr>
        </p:nvSpPr>
        <p:spPr>
          <a:xfrm>
            <a:off x="16956683" y="9337948"/>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5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30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65.png"/><Relationship Id="rId5" Type="http://schemas.openxmlformats.org/officeDocument/2006/relationships/image" Target="../media/image41.png"/><Relationship Id="rId6"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9"/>
          <p:cNvSpPr/>
          <p:nvPr/>
        </p:nvSpPr>
        <p:spPr>
          <a:xfrm>
            <a:off x="7800599" y="0"/>
            <a:ext cx="10488295" cy="10287000"/>
          </a:xfrm>
          <a:custGeom>
            <a:rect b="b" l="l" r="r" t="t"/>
            <a:pathLst>
              <a:path extrusionOk="0" h="10287000" w="10488294">
                <a:moveTo>
                  <a:pt x="10487917" y="10286999"/>
                </a:moveTo>
                <a:lnTo>
                  <a:pt x="0" y="10286999"/>
                </a:lnTo>
                <a:lnTo>
                  <a:pt x="0" y="0"/>
                </a:lnTo>
                <a:lnTo>
                  <a:pt x="10487917" y="0"/>
                </a:lnTo>
                <a:lnTo>
                  <a:pt x="10487917"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9"/>
          <p:cNvSpPr txBox="1"/>
          <p:nvPr/>
        </p:nvSpPr>
        <p:spPr>
          <a:xfrm>
            <a:off x="8335962" y="1142994"/>
            <a:ext cx="9417600" cy="3869100"/>
          </a:xfrm>
          <a:prstGeom prst="rect">
            <a:avLst/>
          </a:prstGeom>
          <a:noFill/>
          <a:ln>
            <a:noFill/>
          </a:ln>
        </p:spPr>
        <p:txBody>
          <a:bodyPr anchorCtr="0" anchor="t" bIns="0" lIns="0" spcFirstLastPara="1" rIns="0" wrap="square" tIns="15225">
            <a:spAutoFit/>
          </a:bodyPr>
          <a:lstStyle/>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IBM </a:t>
            </a:r>
            <a:r>
              <a:rPr b="1" lang="en-US" sz="6250">
                <a:solidFill>
                  <a:srgbClr val="FFFFFF"/>
                </a:solidFill>
                <a:latin typeface="Cambria"/>
                <a:ea typeface="Cambria"/>
                <a:cs typeface="Cambria"/>
                <a:sym typeface="Cambria"/>
              </a:rPr>
              <a:t>HR  Analytics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for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Employee Attrition  and Performance  Forecasting</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b="0" l="0" r="0" t="0"/>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Presented by -</a:t>
            </a:r>
            <a:endParaRPr b="1" sz="4000">
              <a:solidFill>
                <a:schemeClr val="lt1"/>
              </a:solidFill>
              <a:latin typeface="Cambria"/>
              <a:ea typeface="Cambria"/>
              <a:cs typeface="Cambria"/>
              <a:sym typeface="Cambria"/>
            </a:endParaRPr>
          </a:p>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Shantanu Umrani</a:t>
            </a:r>
            <a:endParaRPr b="1" sz="400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911075" y="2794975"/>
            <a:ext cx="4524600" cy="47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IMPLEMENTATION</a:t>
            </a:r>
            <a:endParaRPr sz="4100">
              <a:solidFill>
                <a:schemeClr val="lt1"/>
              </a:solidFill>
              <a:latin typeface="Cambria"/>
              <a:ea typeface="Cambria"/>
              <a:cs typeface="Cambria"/>
              <a:sym typeface="Cambria"/>
            </a:endParaRPr>
          </a:p>
          <a:p>
            <a:pPr indent="0" lvl="0" marL="0" rtl="0" algn="l">
              <a:spcBef>
                <a:spcPts val="0"/>
              </a:spcBef>
              <a:spcAft>
                <a:spcPts val="0"/>
              </a:spcAft>
              <a:buNone/>
            </a:pPr>
            <a:r>
              <a:t/>
            </a:r>
            <a:endParaRPr sz="4100">
              <a:solidFill>
                <a:schemeClr val="lt1"/>
              </a:solidFill>
              <a:latin typeface="Cambria"/>
              <a:ea typeface="Cambria"/>
              <a:cs typeface="Cambria"/>
              <a:sym typeface="Cambria"/>
            </a:endParaRPr>
          </a:p>
          <a:p>
            <a:pPr indent="0" lvl="0" marL="0" rtl="0" algn="ctr">
              <a:spcBef>
                <a:spcPts val="0"/>
              </a:spcBef>
              <a:spcAft>
                <a:spcPts val="0"/>
              </a:spcAft>
              <a:buNone/>
            </a:pPr>
            <a:r>
              <a:rPr lang="en-US" sz="4100">
                <a:solidFill>
                  <a:schemeClr val="lt1"/>
                </a:solidFill>
                <a:latin typeface="Cambria"/>
                <a:ea typeface="Cambria"/>
                <a:cs typeface="Cambria"/>
                <a:sym typeface="Cambria"/>
              </a:rPr>
              <a:t>ABOUT DATASET</a:t>
            </a:r>
            <a:endParaRPr sz="410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8"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0"/>
          <a:stretch/>
        </p:blipFill>
        <p:spPr>
          <a:xfrm>
            <a:off x="0" y="0"/>
            <a:ext cx="8124824" cy="10286999"/>
          </a:xfrm>
          <a:prstGeom prst="rect">
            <a:avLst/>
          </a:prstGeom>
          <a:noFill/>
          <a:ln>
            <a:noFill/>
          </a:ln>
        </p:spPr>
      </p:pic>
      <p:sp>
        <p:nvSpPr>
          <p:cNvPr id="136" name="Google Shape;136;p2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2275">
            <a:spAutoFit/>
          </a:bodyPr>
          <a:lstStyle/>
          <a:p>
            <a:pPr indent="0" lvl="0" marL="299085" rtl="0" algn="l">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anchorCtr="0" anchor="t" bIns="0" lIns="0" spcFirstLastPara="1" rIns="0" wrap="square" tIns="9525">
            <a:spAutoFit/>
          </a:bodyPr>
          <a:lstStyle/>
          <a:p>
            <a:pPr indent="-635" lvl="0" marL="12700" marR="5080" rtl="0" algn="just">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rect b="b" l="l" r="r" t="t"/>
              <a:pathLst>
                <a:path extrusionOk="0" h="10287000" w="9144000">
                  <a:moveTo>
                    <a:pt x="9143999" y="10286999"/>
                  </a:moveTo>
                  <a:lnTo>
                    <a:pt x="0" y="10286999"/>
                  </a:lnTo>
                  <a:lnTo>
                    <a:pt x="0" y="0"/>
                  </a:lnTo>
                  <a:lnTo>
                    <a:pt x="9143999" y="0"/>
                  </a:lnTo>
                  <a:lnTo>
                    <a:pt x="9143999"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4" name="Google Shape;144;p22"/>
            <p:cNvPicPr preferRelativeResize="0"/>
            <p:nvPr/>
          </p:nvPicPr>
          <p:blipFill rotWithShape="1">
            <a:blip r:embed="rId3">
              <a:alphaModFix/>
            </a:blip>
            <a:srcRect b="0" l="0" r="0" t="0"/>
            <a:stretch/>
          </p:blipFill>
          <p:spPr>
            <a:xfrm>
              <a:off x="10453197" y="1143000"/>
              <a:ext cx="6496049" cy="7962899"/>
            </a:xfrm>
            <a:prstGeom prst="rect">
              <a:avLst/>
            </a:prstGeom>
            <a:noFill/>
            <a:ln>
              <a:noFill/>
            </a:ln>
          </p:spPr>
        </p:pic>
      </p:grpSp>
      <p:sp>
        <p:nvSpPr>
          <p:cNvPr id="145" name="Google Shape;145;p22"/>
          <p:cNvSpPr txBox="1"/>
          <p:nvPr>
            <p:ph type="title"/>
          </p:nvPr>
        </p:nvSpPr>
        <p:spPr>
          <a:xfrm>
            <a:off x="1438102" y="2129135"/>
            <a:ext cx="6348730" cy="42545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anchorCtr="0" anchor="t" bIns="0" lIns="0" spcFirstLastPara="1" rIns="0" wrap="square" tIns="10775">
            <a:spAutoFit/>
          </a:bodyPr>
          <a:lstStyle/>
          <a:p>
            <a:pPr indent="0" lvl="0" marL="12700" marR="5080" rtl="0" algn="just">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53" name="Google Shape;153;p23"/>
          <p:cNvPicPr preferRelativeResize="0"/>
          <p:nvPr/>
        </p:nvPicPr>
        <p:blipFill>
          <a:blip r:embed="rId5">
            <a:alphaModFix/>
          </a:blip>
          <a:stretch>
            <a:fillRect/>
          </a:stretch>
        </p:blipFill>
        <p:spPr>
          <a:xfrm>
            <a:off x="11459375" y="2041638"/>
            <a:ext cx="6669326" cy="1210375"/>
          </a:xfrm>
          <a:prstGeom prst="rect">
            <a:avLst/>
          </a:prstGeom>
          <a:noFill/>
          <a:ln>
            <a:noFill/>
          </a:ln>
        </p:spPr>
      </p:pic>
      <p:pic>
        <p:nvPicPr>
          <p:cNvPr id="154" name="Google Shape;154;p23"/>
          <p:cNvPicPr preferRelativeResize="0"/>
          <p:nvPr/>
        </p:nvPicPr>
        <p:blipFill>
          <a:blip r:embed="rId6">
            <a:alphaModFix/>
          </a:blip>
          <a:stretch>
            <a:fillRect/>
          </a:stretch>
        </p:blipFill>
        <p:spPr>
          <a:xfrm>
            <a:off x="11459375" y="7331050"/>
            <a:ext cx="6669326" cy="71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161" name="Google Shape;161;p24"/>
          <p:cNvPicPr preferRelativeResize="0"/>
          <p:nvPr/>
        </p:nvPicPr>
        <p:blipFill>
          <a:blip r:embed="rId5">
            <a:alphaModFix/>
          </a:blip>
          <a:stretch>
            <a:fillRect/>
          </a:stretch>
        </p:blipFill>
        <p:spPr>
          <a:xfrm>
            <a:off x="11704272" y="2036125"/>
            <a:ext cx="6341450" cy="11929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827001" y="7106987"/>
            <a:ext cx="609600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169" name="Google Shape;169;p25"/>
          <p:cNvPicPr preferRelativeResize="0"/>
          <p:nvPr/>
        </p:nvPicPr>
        <p:blipFill>
          <a:blip r:embed="rId5">
            <a:alphaModFix/>
          </a:blip>
          <a:stretch>
            <a:fillRect/>
          </a:stretch>
        </p:blipFill>
        <p:spPr>
          <a:xfrm>
            <a:off x="11570325" y="2066447"/>
            <a:ext cx="6604700" cy="1130725"/>
          </a:xfrm>
          <a:prstGeom prst="rect">
            <a:avLst/>
          </a:prstGeom>
          <a:noFill/>
          <a:ln>
            <a:noFill/>
          </a:ln>
        </p:spPr>
      </p:pic>
      <p:pic>
        <p:nvPicPr>
          <p:cNvPr id="170" name="Google Shape;170;p25"/>
          <p:cNvPicPr preferRelativeResize="0"/>
          <p:nvPr/>
        </p:nvPicPr>
        <p:blipFill>
          <a:blip r:embed="rId6">
            <a:alphaModFix/>
          </a:blip>
          <a:stretch>
            <a:fillRect/>
          </a:stretch>
        </p:blipFill>
        <p:spPr>
          <a:xfrm>
            <a:off x="11592797" y="7047650"/>
            <a:ext cx="6559755" cy="11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177" name="Google Shape;177;p26"/>
          <p:cNvPicPr preferRelativeResize="0"/>
          <p:nvPr/>
        </p:nvPicPr>
        <p:blipFill>
          <a:blip r:embed="rId5">
            <a:alphaModFix/>
          </a:blip>
          <a:stretch>
            <a:fillRect/>
          </a:stretch>
        </p:blipFill>
        <p:spPr>
          <a:xfrm>
            <a:off x="12029122" y="2190550"/>
            <a:ext cx="6099599" cy="882550"/>
          </a:xfrm>
          <a:prstGeom prst="rect">
            <a:avLst/>
          </a:prstGeom>
          <a:noFill/>
          <a:ln>
            <a:noFill/>
          </a:ln>
        </p:spPr>
      </p:pic>
      <p:pic>
        <p:nvPicPr>
          <p:cNvPr id="178" name="Google Shape;178;p26"/>
          <p:cNvPicPr preferRelativeResize="0"/>
          <p:nvPr/>
        </p:nvPicPr>
        <p:blipFill>
          <a:blip r:embed="rId6">
            <a:alphaModFix/>
          </a:blip>
          <a:stretch>
            <a:fillRect/>
          </a:stretch>
        </p:blipFill>
        <p:spPr>
          <a:xfrm>
            <a:off x="12029125" y="7181823"/>
            <a:ext cx="6099601" cy="981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185" name="Google Shape;185;p27"/>
          <p:cNvPicPr preferRelativeResize="0"/>
          <p:nvPr/>
        </p:nvPicPr>
        <p:blipFill>
          <a:blip r:embed="rId5">
            <a:alphaModFix/>
          </a:blip>
          <a:stretch>
            <a:fillRect/>
          </a:stretch>
        </p:blipFill>
        <p:spPr>
          <a:xfrm>
            <a:off x="10474875" y="2228425"/>
            <a:ext cx="7700825" cy="1429275"/>
          </a:xfrm>
          <a:prstGeom prst="rect">
            <a:avLst/>
          </a:prstGeom>
          <a:noFill/>
          <a:ln>
            <a:noFill/>
          </a:ln>
        </p:spPr>
      </p:pic>
      <p:pic>
        <p:nvPicPr>
          <p:cNvPr id="186" name="Google Shape;186;p27"/>
          <p:cNvPicPr preferRelativeResize="0"/>
          <p:nvPr/>
        </p:nvPicPr>
        <p:blipFill>
          <a:blip r:embed="rId6">
            <a:alphaModFix/>
          </a:blip>
          <a:stretch>
            <a:fillRect/>
          </a:stretch>
        </p:blipFill>
        <p:spPr>
          <a:xfrm>
            <a:off x="10520975" y="7269050"/>
            <a:ext cx="7608624" cy="125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idx="1" type="body"/>
          </p:nvPr>
        </p:nvSpPr>
        <p:spPr>
          <a:xfrm>
            <a:off x="8102625" y="732500"/>
            <a:ext cx="9298200" cy="86871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183000" lIns="183000" spcFirstLastPara="1" rIns="183000" wrap="square" tIns="183000">
            <a:noAutofit/>
          </a:bodyPr>
          <a:lstStyle/>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Introduction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Objective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Motivation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System Architecture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Methodology</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Dataset Info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Implementation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Conclusion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2400"/>
              </a:spcAft>
              <a:buSzPts val="1100"/>
              <a:buNone/>
            </a:pPr>
            <a:r>
              <a:rPr lang="en-US" sz="3900">
                <a:solidFill>
                  <a:srgbClr val="000000"/>
                </a:solidFill>
                <a:latin typeface="Cambria"/>
                <a:ea typeface="Cambria"/>
                <a:cs typeface="Cambria"/>
                <a:sym typeface="Cambria"/>
              </a:rPr>
              <a:t>References</a:t>
            </a:r>
            <a:endParaRPr sz="390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193" name="Google Shape;193;p28"/>
          <p:cNvPicPr preferRelativeResize="0"/>
          <p:nvPr/>
        </p:nvPicPr>
        <p:blipFill>
          <a:blip r:embed="rId5">
            <a:alphaModFix/>
          </a:blip>
          <a:stretch>
            <a:fillRect/>
          </a:stretch>
        </p:blipFill>
        <p:spPr>
          <a:xfrm>
            <a:off x="10218100" y="2630813"/>
            <a:ext cx="7916975" cy="1036625"/>
          </a:xfrm>
          <a:prstGeom prst="rect">
            <a:avLst/>
          </a:prstGeom>
          <a:noFill/>
          <a:ln>
            <a:noFill/>
          </a:ln>
        </p:spPr>
      </p:pic>
      <p:pic>
        <p:nvPicPr>
          <p:cNvPr id="194" name="Google Shape;194;p28"/>
          <p:cNvPicPr preferRelativeResize="0"/>
          <p:nvPr/>
        </p:nvPicPr>
        <p:blipFill>
          <a:blip r:embed="rId6">
            <a:alphaModFix/>
          </a:blip>
          <a:stretch>
            <a:fillRect/>
          </a:stretch>
        </p:blipFill>
        <p:spPr>
          <a:xfrm>
            <a:off x="10261724" y="7376306"/>
            <a:ext cx="7829725" cy="16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11750125" y="1882588"/>
            <a:ext cx="6335375" cy="1345475"/>
          </a:xfrm>
          <a:prstGeom prst="rect">
            <a:avLst/>
          </a:prstGeom>
          <a:noFill/>
          <a:ln>
            <a:noFill/>
          </a:ln>
        </p:spPr>
      </p:pic>
      <p:pic>
        <p:nvPicPr>
          <p:cNvPr id="202" name="Google Shape;202;p29"/>
          <p:cNvPicPr preferRelativeResize="0"/>
          <p:nvPr/>
        </p:nvPicPr>
        <p:blipFill>
          <a:blip r:embed="rId6">
            <a:alphaModFix/>
          </a:blip>
          <a:stretch>
            <a:fillRect/>
          </a:stretch>
        </p:blipFill>
        <p:spPr>
          <a:xfrm>
            <a:off x="11827325" y="6790268"/>
            <a:ext cx="6335375" cy="1677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209" name="Google Shape;209;p30"/>
          <p:cNvPicPr preferRelativeResize="0"/>
          <p:nvPr/>
        </p:nvPicPr>
        <p:blipFill>
          <a:blip r:embed="rId5">
            <a:alphaModFix/>
          </a:blip>
          <a:stretch>
            <a:fillRect/>
          </a:stretch>
        </p:blipFill>
        <p:spPr>
          <a:xfrm>
            <a:off x="11585350" y="2118923"/>
            <a:ext cx="6512501" cy="1000075"/>
          </a:xfrm>
          <a:prstGeom prst="rect">
            <a:avLst/>
          </a:prstGeom>
          <a:noFill/>
          <a:ln>
            <a:noFill/>
          </a:ln>
        </p:spPr>
      </p:pic>
      <p:pic>
        <p:nvPicPr>
          <p:cNvPr id="210" name="Google Shape;210;p30"/>
          <p:cNvPicPr preferRelativeResize="0"/>
          <p:nvPr/>
        </p:nvPicPr>
        <p:blipFill>
          <a:blip r:embed="rId6">
            <a:alphaModFix/>
          </a:blip>
          <a:stretch>
            <a:fillRect/>
          </a:stretch>
        </p:blipFill>
        <p:spPr>
          <a:xfrm>
            <a:off x="11585350" y="7096400"/>
            <a:ext cx="6583625" cy="1144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217" name="Google Shape;217;p31"/>
          <p:cNvPicPr preferRelativeResize="0"/>
          <p:nvPr/>
        </p:nvPicPr>
        <p:blipFill>
          <a:blip r:embed="rId5">
            <a:alphaModFix/>
          </a:blip>
          <a:stretch>
            <a:fillRect/>
          </a:stretch>
        </p:blipFill>
        <p:spPr>
          <a:xfrm>
            <a:off x="11562975" y="2176300"/>
            <a:ext cx="6588900" cy="827750"/>
          </a:xfrm>
          <a:prstGeom prst="rect">
            <a:avLst/>
          </a:prstGeom>
          <a:noFill/>
          <a:ln>
            <a:noFill/>
          </a:ln>
        </p:spPr>
      </p:pic>
      <p:pic>
        <p:nvPicPr>
          <p:cNvPr id="218" name="Google Shape;218;p31"/>
          <p:cNvPicPr preferRelativeResize="0"/>
          <p:nvPr/>
        </p:nvPicPr>
        <p:blipFill>
          <a:blip r:embed="rId6">
            <a:alphaModFix/>
          </a:blip>
          <a:stretch>
            <a:fillRect/>
          </a:stretch>
        </p:blipFill>
        <p:spPr>
          <a:xfrm>
            <a:off x="11562975" y="7008738"/>
            <a:ext cx="6588899" cy="1251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225" name="Google Shape;225;p32"/>
          <p:cNvPicPr preferRelativeResize="0"/>
          <p:nvPr/>
        </p:nvPicPr>
        <p:blipFill>
          <a:blip r:embed="rId5">
            <a:alphaModFix/>
          </a:blip>
          <a:stretch>
            <a:fillRect/>
          </a:stretch>
        </p:blipFill>
        <p:spPr>
          <a:xfrm>
            <a:off x="11355150" y="1789225"/>
            <a:ext cx="6749799" cy="1716050"/>
          </a:xfrm>
          <a:prstGeom prst="rect">
            <a:avLst/>
          </a:prstGeom>
          <a:noFill/>
          <a:ln>
            <a:noFill/>
          </a:ln>
        </p:spPr>
      </p:pic>
      <p:pic>
        <p:nvPicPr>
          <p:cNvPr id="226" name="Google Shape;226;p32"/>
          <p:cNvPicPr preferRelativeResize="0"/>
          <p:nvPr/>
        </p:nvPicPr>
        <p:blipFill>
          <a:blip r:embed="rId6">
            <a:alphaModFix/>
          </a:blip>
          <a:stretch>
            <a:fillRect/>
          </a:stretch>
        </p:blipFill>
        <p:spPr>
          <a:xfrm>
            <a:off x="11355150" y="6838675"/>
            <a:ext cx="6749800" cy="142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233" name="Google Shape;233;p33"/>
          <p:cNvPicPr preferRelativeResize="0"/>
          <p:nvPr/>
        </p:nvPicPr>
        <p:blipFill>
          <a:blip r:embed="rId5">
            <a:alphaModFix/>
          </a:blip>
          <a:stretch>
            <a:fillRect/>
          </a:stretch>
        </p:blipFill>
        <p:spPr>
          <a:xfrm>
            <a:off x="11875525" y="1874163"/>
            <a:ext cx="6255800" cy="1484425"/>
          </a:xfrm>
          <a:prstGeom prst="rect">
            <a:avLst/>
          </a:prstGeom>
          <a:noFill/>
          <a:ln>
            <a:noFill/>
          </a:ln>
        </p:spPr>
      </p:pic>
      <p:pic>
        <p:nvPicPr>
          <p:cNvPr id="234" name="Google Shape;234;p33"/>
          <p:cNvPicPr preferRelativeResize="0"/>
          <p:nvPr/>
        </p:nvPicPr>
        <p:blipFill>
          <a:blip r:embed="rId6">
            <a:alphaModFix/>
          </a:blip>
          <a:stretch>
            <a:fillRect/>
          </a:stretch>
        </p:blipFill>
        <p:spPr>
          <a:xfrm>
            <a:off x="11875525" y="7234050"/>
            <a:ext cx="6255801" cy="9050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241" name="Google Shape;241;p34"/>
          <p:cNvPicPr preferRelativeResize="0"/>
          <p:nvPr/>
        </p:nvPicPr>
        <p:blipFill>
          <a:blip r:embed="rId5">
            <a:alphaModFix/>
          </a:blip>
          <a:stretch>
            <a:fillRect/>
          </a:stretch>
        </p:blipFill>
        <p:spPr>
          <a:xfrm>
            <a:off x="11595325" y="1719738"/>
            <a:ext cx="6526574" cy="1824125"/>
          </a:xfrm>
          <a:prstGeom prst="rect">
            <a:avLst/>
          </a:prstGeom>
          <a:noFill/>
          <a:ln>
            <a:noFill/>
          </a:ln>
        </p:spPr>
      </p:pic>
      <p:pic>
        <p:nvPicPr>
          <p:cNvPr id="242" name="Google Shape;242;p34"/>
          <p:cNvPicPr preferRelativeResize="0"/>
          <p:nvPr/>
        </p:nvPicPr>
        <p:blipFill>
          <a:blip r:embed="rId6">
            <a:alphaModFix/>
          </a:blip>
          <a:stretch>
            <a:fillRect/>
          </a:stretch>
        </p:blipFill>
        <p:spPr>
          <a:xfrm>
            <a:off x="11595325" y="6898787"/>
            <a:ext cx="6526575" cy="14383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249" name="Google Shape;249;p35"/>
          <p:cNvPicPr preferRelativeResize="0"/>
          <p:nvPr/>
        </p:nvPicPr>
        <p:blipFill>
          <a:blip r:embed="rId5">
            <a:alphaModFix/>
          </a:blip>
          <a:stretch>
            <a:fillRect/>
          </a:stretch>
        </p:blipFill>
        <p:spPr>
          <a:xfrm>
            <a:off x="12063475" y="2174450"/>
            <a:ext cx="6084325" cy="899300"/>
          </a:xfrm>
          <a:prstGeom prst="rect">
            <a:avLst/>
          </a:prstGeom>
          <a:noFill/>
          <a:ln>
            <a:noFill/>
          </a:ln>
        </p:spPr>
      </p:pic>
      <p:pic>
        <p:nvPicPr>
          <p:cNvPr id="250" name="Google Shape;250;p35"/>
          <p:cNvPicPr preferRelativeResize="0"/>
          <p:nvPr/>
        </p:nvPicPr>
        <p:blipFill>
          <a:blip r:embed="rId6">
            <a:alphaModFix/>
          </a:blip>
          <a:stretch>
            <a:fillRect/>
          </a:stretch>
        </p:blipFill>
        <p:spPr>
          <a:xfrm>
            <a:off x="12021287" y="7049788"/>
            <a:ext cx="6168700" cy="12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ANOVA TEST</a:t>
            </a:r>
            <a:endParaRPr b="1" sz="2400">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CHI-SQUARE TEST</a:t>
            </a:r>
            <a:endParaRPr b="1" sz="2400">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1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5450">
            <a:spAutoFit/>
          </a:bodyPr>
          <a:lstStyle/>
          <a:p>
            <a:pPr indent="0" lvl="0" marL="0" marR="28575" rtl="0" algn="ctr">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anchorCtr="0" anchor="t" bIns="0" lIns="0" spcFirstLastPara="1" rIns="0" wrap="square" tIns="9525">
            <a:spAutoFit/>
          </a:bodyPr>
          <a:lstStyle/>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b="0" l="0" r="0" t="0"/>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6021775" y="0"/>
            <a:ext cx="12278933" cy="10299700"/>
          </a:xfrm>
          <a:prstGeom prst="rect">
            <a:avLst/>
          </a:prstGeom>
          <a:noFill/>
          <a:ln>
            <a:noFill/>
          </a:ln>
        </p:spPr>
      </p:pic>
      <p:sp>
        <p:nvSpPr>
          <p:cNvPr id="270" name="Google Shape;270;p38"/>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74"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276" name="Google Shape;276;p39"/>
          <p:cNvPicPr preferRelativeResize="0"/>
          <p:nvPr/>
        </p:nvPicPr>
        <p:blipFill>
          <a:blip r:embed="rId3">
            <a:alphaModFix/>
          </a:blip>
          <a:stretch>
            <a:fillRect/>
          </a:stretch>
        </p:blipFill>
        <p:spPr>
          <a:xfrm>
            <a:off x="6010567" y="0"/>
            <a:ext cx="12290132" cy="10299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0"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6"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2"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8"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04"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0"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6"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22"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b="0" l="0" r="0" t="0"/>
          <a:stretch/>
        </p:blipFill>
        <p:spPr>
          <a:xfrm>
            <a:off x="0" y="116401"/>
            <a:ext cx="5977549" cy="10170597"/>
          </a:xfrm>
          <a:prstGeom prst="rect">
            <a:avLst/>
          </a:prstGeom>
          <a:noFill/>
          <a:ln>
            <a:noFill/>
          </a:ln>
        </p:spPr>
      </p:pic>
      <p:sp>
        <p:nvSpPr>
          <p:cNvPr id="77" name="Google Shape;77;p12"/>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9" rtl="0" algn="ctr">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8"/>
          <p:cNvSpPr/>
          <p:nvPr/>
        </p:nvSpPr>
        <p:spPr>
          <a:xfrm>
            <a:off x="6195516" y="9055843"/>
            <a:ext cx="5897245" cy="1228725"/>
          </a:xfrm>
          <a:custGeom>
            <a:rect b="b" l="l" r="r" t="t"/>
            <a:pathLst>
              <a:path extrusionOk="0" h="1228725" w="5897245">
                <a:moveTo>
                  <a:pt x="5897026" y="1228216"/>
                </a:moveTo>
                <a:lnTo>
                  <a:pt x="0" y="1228216"/>
                </a:lnTo>
                <a:lnTo>
                  <a:pt x="0" y="0"/>
                </a:lnTo>
                <a:lnTo>
                  <a:pt x="5897026" y="0"/>
                </a:lnTo>
                <a:lnTo>
                  <a:pt x="5897026" y="12282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0" name="Google Shape;330;p48"/>
          <p:cNvSpPr/>
          <p:nvPr/>
        </p:nvSpPr>
        <p:spPr>
          <a:xfrm>
            <a:off x="11815725" y="0"/>
            <a:ext cx="6472555" cy="10287000"/>
          </a:xfrm>
          <a:custGeom>
            <a:rect b="b" l="l" r="r" t="t"/>
            <a:pathLst>
              <a:path extrusionOk="0" h="10287000" w="6472555">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48"/>
          <p:cNvSpPr/>
          <p:nvPr/>
        </p:nvSpPr>
        <p:spPr>
          <a:xfrm>
            <a:off x="0" y="0"/>
            <a:ext cx="12092940" cy="10287000"/>
          </a:xfrm>
          <a:custGeom>
            <a:rect b="b" l="l" r="r" t="t"/>
            <a:pathLst>
              <a:path extrusionOk="0" h="10287000" w="1209294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p48"/>
          <p:cNvSpPr txBox="1"/>
          <p:nvPr>
            <p:ph type="title"/>
          </p:nvPr>
        </p:nvSpPr>
        <p:spPr>
          <a:xfrm>
            <a:off x="6135928" y="2654250"/>
            <a:ext cx="6006465" cy="136144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8750"/>
              <a:t>Conclusion</a:t>
            </a:r>
            <a:endParaRPr sz="8750"/>
          </a:p>
        </p:txBody>
      </p:sp>
      <p:sp>
        <p:nvSpPr>
          <p:cNvPr id="333" name="Google Shape;333;p48"/>
          <p:cNvSpPr txBox="1"/>
          <p:nvPr>
            <p:ph idx="1" type="body"/>
          </p:nvPr>
        </p:nvSpPr>
        <p:spPr>
          <a:xfrm>
            <a:off x="4216937" y="4726785"/>
            <a:ext cx="9866700" cy="3254100"/>
          </a:xfrm>
          <a:prstGeom prst="rect">
            <a:avLst/>
          </a:prstGeom>
          <a:noFill/>
          <a:ln>
            <a:noFill/>
          </a:ln>
        </p:spPr>
        <p:txBody>
          <a:bodyPr anchorCtr="0" anchor="ctr" bIns="0" lIns="0" spcFirstLastPara="1" rIns="0" wrap="square" tIns="8250">
            <a:noAutofit/>
          </a:bodyPr>
          <a:lstStyle/>
          <a:p>
            <a:pPr indent="0" lvl="0" marL="0" marR="5080" rtl="0" algn="just">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- 06] Glavas, A., &amp; Willness, C. (2020). Employee (dis)engagement in corporate social responsibility. In D. Haski-Leventhal, L. Roza, &amp; S. Brammer (Eds.), Employee engagement in corporate social responsibility (pp. 10–27). Sage Publications Ltd. https://doi.org/10.4135/9781529739176.n2</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- 07] Stuijt, J., Vernooij, C., &amp; Winter, J. (2023). Belonging, biases, organizational behaviour, and change. In C. Vernooij, J. Stuijt, M. Hendriks, W. ten Have, &amp; S. ten Have (Eds.), Organizational behaviour and change management: The impact of cognitive and social bias (pp. 181–209). Routledge.</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- 08] S. Yadav, A. Jain and D. Singh, "Early Prediction of Employee Attrition using Data Mining Techniques," 2018 IEEE 8th International Advance Computing Conference (IACC), Greater Noida, India, 2018, pp. 349-354, doi: 10.1109/IADCC.2018.8692137.</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- 09] R. Jain and A. Nayyar, "Predicting Employee Attrition using XGBoost Machine Learning Approach," 2018 International Conference on System Modeling &amp; Advancement in Research Trends (SMART), Moradabad, India, 2018, pp. 113-120, doi: 10.1109/SYSMART.2018.8746940.</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- 10] Alduayj, Sarah &amp; Rajpoot, Kashif. (2018). Predicting Employee Attrition using Machine Learning. 93-98. 10.1109/INNOVATIONS.2018.8605976.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- 11] Setiawan, Irwan &amp; Suprihanto, Suprihanto &amp; Nugraha, Ade &amp; Hutahaean, Jonner. (2020). HR analytics: Employee attrition analysis using logistic regression. IOP Conference Series: Materials Science and Engineering. 830. 032001. 10.1088/1757-899X/830/3/032001.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- 12] Yadav, Sandeep &amp; Jain, Aman &amp; Singh, Deepti. (2018). Early Prediction of Employee Attrition using Data Mining Techniques. 349-354. 10.1109/IADCC.2018.8692137. </a:t>
            </a:r>
            <a:endParaRPr sz="8900">
              <a:solidFill>
                <a:schemeClr val="dk1"/>
              </a:solidFill>
              <a:highlight>
                <a:schemeClr val="lt1"/>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51"/>
          <p:cNvSpPr/>
          <p:nvPr/>
        </p:nvSpPr>
        <p:spPr>
          <a:xfrm>
            <a:off x="0" y="0"/>
            <a:ext cx="18288000" cy="10287000"/>
          </a:xfrm>
          <a:custGeom>
            <a:rect b="b" l="l" r="r" t="t"/>
            <a:pathLst>
              <a:path extrusionOk="0" h="10287000" w="18288000">
                <a:moveTo>
                  <a:pt x="0" y="0"/>
                </a:moveTo>
                <a:lnTo>
                  <a:pt x="18287999" y="0"/>
                </a:lnTo>
                <a:lnTo>
                  <a:pt x="18287999" y="10286999"/>
                </a:lnTo>
                <a:lnTo>
                  <a:pt x="0" y="1028699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5" name="Google Shape;355;p51"/>
          <p:cNvSpPr/>
          <p:nvPr/>
        </p:nvSpPr>
        <p:spPr>
          <a:xfrm>
            <a:off x="4966950" y="711750"/>
            <a:ext cx="8354100" cy="8863500"/>
          </a:xfrm>
          <a:prstGeom prst="quadArrow">
            <a:avLst>
              <a:gd fmla="val 22500" name="adj1"/>
              <a:gd fmla="val 22500" name="adj2"/>
              <a:gd fmla="val 225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356" name="Google Shape;356;p51"/>
          <p:cNvSpPr txBox="1"/>
          <p:nvPr/>
        </p:nvSpPr>
        <p:spPr>
          <a:xfrm>
            <a:off x="6403050" y="4478150"/>
            <a:ext cx="5481900" cy="13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THANKS</a:t>
            </a:r>
            <a:endParaRPr b="1" sz="700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8" rtl="0" algn="ctr">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p:nvPr>
            <p:ph idx="1" type="body"/>
          </p:nvPr>
        </p:nvSpPr>
        <p:spPr>
          <a:xfrm>
            <a:off x="931400" y="2148000"/>
            <a:ext cx="16425300" cy="7665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p:nvPr>
            <p:ph idx="1" type="body"/>
          </p:nvPr>
        </p:nvSpPr>
        <p:spPr>
          <a:xfrm>
            <a:off x="931400" y="2148000"/>
            <a:ext cx="16425300" cy="11544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p:nvPr>
            <p:ph idx="1" type="body"/>
          </p:nvPr>
        </p:nvSpPr>
        <p:spPr>
          <a:xfrm>
            <a:off x="937700" y="3536175"/>
            <a:ext cx="5022900" cy="654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indent="0" lvl="0" marL="0" rtl="0" algn="l">
              <a:spcBef>
                <a:spcPts val="0"/>
              </a:spcBef>
              <a:spcAft>
                <a:spcPts val="0"/>
              </a:spcAft>
              <a:buNone/>
            </a:pPr>
            <a:r>
              <a:t/>
            </a: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indent="0" lvl="0" marL="0" rtl="0" algn="l">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indent="0" lvl="0" marL="0" marR="152400" rtl="0" algn="l">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indent="0" lvl="0" marL="0" rtl="0" algn="l">
              <a:spcBef>
                <a:spcPts val="1200"/>
              </a:spcBef>
              <a:spcAft>
                <a:spcPts val="0"/>
              </a:spcAft>
              <a:buNone/>
            </a:pPr>
            <a:r>
              <a:t/>
            </a: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0"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IMPLEMENTATION</a:t>
            </a:r>
            <a:endParaRPr b="1" sz="70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